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B78A9-4212-47E8-9EED-08E6A32A5B8F}" type="datetimeFigureOut">
              <a:rPr lang="en-US" smtClean="0"/>
              <a:t>3/6/2009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F07BE-D659-446C-BAA6-A3CD322C2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B78A9-4212-47E8-9EED-08E6A32A5B8F}" type="datetimeFigureOut">
              <a:rPr lang="en-US" smtClean="0"/>
              <a:t>3/6/2009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F07BE-D659-446C-BAA6-A3CD322C2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B78A9-4212-47E8-9EED-08E6A32A5B8F}" type="datetimeFigureOut">
              <a:rPr lang="en-US" smtClean="0"/>
              <a:t>3/6/2009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F07BE-D659-446C-BAA6-A3CD322C2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B78A9-4212-47E8-9EED-08E6A32A5B8F}" type="datetimeFigureOut">
              <a:rPr lang="en-US" smtClean="0"/>
              <a:t>3/6/2009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F07BE-D659-446C-BAA6-A3CD322C2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B78A9-4212-47E8-9EED-08E6A32A5B8F}" type="datetimeFigureOut">
              <a:rPr lang="en-US" smtClean="0"/>
              <a:t>3/6/2009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F07BE-D659-446C-BAA6-A3CD322C2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B78A9-4212-47E8-9EED-08E6A32A5B8F}" type="datetimeFigureOut">
              <a:rPr lang="en-US" smtClean="0"/>
              <a:t>3/6/2009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F07BE-D659-446C-BAA6-A3CD322C2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B78A9-4212-47E8-9EED-08E6A32A5B8F}" type="datetimeFigureOut">
              <a:rPr lang="en-US" smtClean="0"/>
              <a:t>3/6/2009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F07BE-D659-446C-BAA6-A3CD322C2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B78A9-4212-47E8-9EED-08E6A32A5B8F}" type="datetimeFigureOut">
              <a:rPr lang="en-US" smtClean="0"/>
              <a:t>3/6/2009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F07BE-D659-446C-BAA6-A3CD322C2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B78A9-4212-47E8-9EED-08E6A32A5B8F}" type="datetimeFigureOut">
              <a:rPr lang="en-US" smtClean="0"/>
              <a:t>3/6/2009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F07BE-D659-446C-BAA6-A3CD322C2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B78A9-4212-47E8-9EED-08E6A32A5B8F}" type="datetimeFigureOut">
              <a:rPr lang="en-US" smtClean="0"/>
              <a:t>3/6/2009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F07BE-D659-446C-BAA6-A3CD322C2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B78A9-4212-47E8-9EED-08E6A32A5B8F}" type="datetimeFigureOut">
              <a:rPr lang="en-US" smtClean="0"/>
              <a:t>3/6/2009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F07BE-D659-446C-BAA6-A3CD322C2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B78A9-4212-47E8-9EED-08E6A32A5B8F}" type="datetimeFigureOut">
              <a:rPr lang="en-US" smtClean="0"/>
              <a:t>3/6/2009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F07BE-D659-446C-BAA6-A3CD322C2D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eds nd wants2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188" y="0"/>
            <a:ext cx="9178376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5786" y="0"/>
            <a:ext cx="7643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FFCC"/>
                </a:solidFill>
                <a:latin typeface="Cooper Black" pitchFamily="18" charset="0"/>
              </a:rPr>
              <a:t>NEEDS AND WANTS</a:t>
            </a:r>
            <a:endParaRPr lang="en-US" sz="5400" dirty="0">
              <a:solidFill>
                <a:srgbClr val="FFFFCC"/>
              </a:solidFill>
              <a:latin typeface="Cooper Black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eds nd wants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71604" y="1285860"/>
            <a:ext cx="59293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rgbClr val="FFFFCC"/>
                </a:solidFill>
              </a:rPr>
              <a:t>WHAT IS A NEED?</a:t>
            </a:r>
          </a:p>
          <a:p>
            <a:r>
              <a:rPr lang="en-US" sz="2400" dirty="0" smtClean="0">
                <a:solidFill>
                  <a:srgbClr val="FFFFCC"/>
                </a:solidFill>
              </a:rPr>
              <a:t>A need is something that is important for our survival. If we don’t have this thing we “need”, then we wouldn’t be able to have a healthy life.</a:t>
            </a:r>
            <a:endParaRPr lang="en-US" sz="2400" dirty="0">
              <a:solidFill>
                <a:srgbClr val="FFFF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3571876"/>
            <a:ext cx="49292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rgbClr val="FFFFCC"/>
                </a:solidFill>
              </a:rPr>
              <a:t>WHAT IS A WANT?</a:t>
            </a:r>
          </a:p>
          <a:p>
            <a:r>
              <a:rPr lang="en-US" sz="2400" dirty="0" smtClean="0">
                <a:solidFill>
                  <a:srgbClr val="FFFFCC"/>
                </a:solidFill>
              </a:rPr>
              <a:t>A want is something that is not important for our survival. If we don’t have this thing we “want”,  our lives won’t be different and we can still have a healthy life.</a:t>
            </a:r>
            <a:endParaRPr lang="en-US" sz="2400" dirty="0">
              <a:solidFill>
                <a:srgbClr val="FFFFCC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eds nd wants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785918" y="285728"/>
          <a:ext cx="5572164" cy="62865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6082"/>
                <a:gridCol w="2786082"/>
              </a:tblGrid>
              <a:tr h="1070051">
                <a:tc>
                  <a:txBody>
                    <a:bodyPr/>
                    <a:lstStyle/>
                    <a:p>
                      <a:pPr algn="ctr"/>
                      <a:r>
                        <a:rPr lang="en-US" sz="2400" b="0" u="sng" dirty="0" smtClean="0">
                          <a:latin typeface="Cooper Black" pitchFamily="18" charset="0"/>
                        </a:rPr>
                        <a:t>NEEDS</a:t>
                      </a:r>
                      <a:endParaRPr lang="en-US" sz="2400" b="0" u="sng" dirty="0">
                        <a:latin typeface="Cooper Blac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u="sng" dirty="0" smtClean="0">
                          <a:latin typeface="Cooper Black" pitchFamily="18" charset="0"/>
                        </a:rPr>
                        <a:t>WANTS</a:t>
                      </a:r>
                      <a:endParaRPr lang="en-US" sz="2400" b="0" u="sng" dirty="0">
                        <a:latin typeface="Cooper Black" pitchFamily="18" charset="0"/>
                      </a:endParaRPr>
                    </a:p>
                  </a:txBody>
                  <a:tcPr/>
                </a:tc>
              </a:tr>
              <a:tr h="52164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071942"/>
            <a:ext cx="846123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5929330"/>
            <a:ext cx="857256" cy="681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214290"/>
            <a:ext cx="714380" cy="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571480"/>
            <a:ext cx="575470" cy="828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1285860"/>
            <a:ext cx="781465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00100" y="2000240"/>
            <a:ext cx="642942" cy="62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44" y="2428868"/>
            <a:ext cx="80922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00100" y="3143248"/>
            <a:ext cx="642942" cy="81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14348" y="5072074"/>
            <a:ext cx="93762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14282" y="5857892"/>
            <a:ext cx="785818" cy="69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429652" y="5000636"/>
            <a:ext cx="428628" cy="86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429520" y="3286124"/>
            <a:ext cx="857256" cy="81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429520" y="4929198"/>
            <a:ext cx="735925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143900" y="4143380"/>
            <a:ext cx="823353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215338" y="2357430"/>
            <a:ext cx="76933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500958" y="1571612"/>
            <a:ext cx="857256" cy="68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500958" y="142852"/>
            <a:ext cx="642942" cy="774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8215338" y="714356"/>
            <a:ext cx="785818" cy="797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83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col d</dc:creator>
  <cp:lastModifiedBy>col d</cp:lastModifiedBy>
  <cp:revision>9</cp:revision>
  <dcterms:created xsi:type="dcterms:W3CDTF">2009-03-06T06:56:16Z</dcterms:created>
  <dcterms:modified xsi:type="dcterms:W3CDTF">2009-03-06T08:13:10Z</dcterms:modified>
</cp:coreProperties>
</file>